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entury Gothic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Gothic-bold.fntdata"/><Relationship Id="rId16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boldItalic.fntdata"/><Relationship Id="rId6" Type="http://schemas.openxmlformats.org/officeDocument/2006/relationships/slide" Target="slides/slide1.xml"/><Relationship Id="rId18" Type="http://schemas.openxmlformats.org/officeDocument/2006/relationships/font" Target="fonts/CenturyGothic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07c80f883_0_14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g3807c80f883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807c80f88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3807c80f883_0_6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07c80f88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3807c80f883_0_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07c80f88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3807c80f883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07c80f88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807c80f883_0_1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07c80f883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807c80f883_0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07c80f883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807c80f883_0_3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07c80f883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3807c80f883_0_4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807c80f883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807c80f883_0_4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07c80f883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807c80f883_0_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461575" y="1694153"/>
            <a:ext cx="8144400" cy="28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4400">
                <a:solidFill>
                  <a:schemeClr val="dk1"/>
                </a:solidFill>
              </a:rPr>
              <a:t>KS2 SAT’s</a:t>
            </a:r>
            <a:endParaRPr b="1" sz="4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3900">
                <a:solidFill>
                  <a:schemeClr val="dk1"/>
                </a:solidFill>
              </a:rPr>
              <a:t> information meeting for parents</a:t>
            </a:r>
            <a:endParaRPr b="1" sz="39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GB" sz="4400">
                <a:solidFill>
                  <a:schemeClr val="dk1"/>
                </a:solidFill>
              </a:rPr>
              <a:t>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3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4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403775" y="18924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Any q</a:t>
            </a:r>
            <a:r>
              <a:rPr b="1" lang="en-GB" sz="3600">
                <a:solidFill>
                  <a:srgbClr val="003366"/>
                </a:solidFill>
              </a:rPr>
              <a:t>uestions?</a:t>
            </a:r>
            <a:endParaRPr/>
          </a:p>
        </p:txBody>
      </p:sp>
      <p:sp>
        <p:nvSpPr>
          <p:cNvPr id="122" name="Google Shape;122;p23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Welcome &amp; Purpose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To explain what SATs are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To reduce anxiety and answer questions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To show how you can support your child at home</a:t>
            </a:r>
            <a:endParaRPr/>
          </a:p>
        </p:txBody>
      </p:sp>
      <p:sp>
        <p:nvSpPr>
          <p:cNvPr id="67" name="Google Shape;67;p15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What Are SATs?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SATs = Standard Assessment Tests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Taken at the end of Year 6 (Key Stage 2)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Assess knowledge of the KS2 curriculum (from Y3-Y6)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Provide information for secondary schools, teachers, and parents</a:t>
            </a:r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457200" y="3427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Dates for your diary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Monday 11th May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1250">
                <a:solidFill>
                  <a:srgbClr val="1F1F1F"/>
                </a:solidFill>
                <a:latin typeface="Calibri"/>
                <a:ea typeface="Calibri"/>
                <a:cs typeface="Calibri"/>
                <a:sym typeface="Calibri"/>
              </a:rPr>
              <a:t>English grammar, punctuation, and spelling tests</a:t>
            </a:r>
            <a:endParaRPr sz="12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800100" rtl="0" algn="l">
              <a:spcBef>
                <a:spcPts val="64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Paper 1: Grammar &amp; punctuation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800100" rtl="0" algn="l">
              <a:spcBef>
                <a:spcPts val="64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Paper 2: Spelling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Tuesday 12th May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1250">
                <a:solidFill>
                  <a:srgbClr val="1F1F1F"/>
                </a:solidFill>
                <a:latin typeface="Calibri"/>
                <a:ea typeface="Calibri"/>
                <a:cs typeface="Calibri"/>
                <a:sym typeface="Calibri"/>
              </a:rPr>
              <a:t>English reading test</a:t>
            </a:r>
            <a:endParaRPr sz="12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Wednesday 13th May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1250">
                <a:solidFill>
                  <a:srgbClr val="1F1F1F"/>
                </a:solidFill>
                <a:latin typeface="Calibri"/>
                <a:ea typeface="Calibri"/>
                <a:cs typeface="Calibri"/>
                <a:sym typeface="Calibri"/>
              </a:rPr>
              <a:t>Mathematics papers 1 (arithmetic) and 2 (reasoning)</a:t>
            </a:r>
            <a:endParaRPr sz="12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Thursday 14th May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1250">
                <a:solidFill>
                  <a:srgbClr val="1F1F1F"/>
                </a:solidFill>
                <a:latin typeface="Calibri"/>
                <a:ea typeface="Calibri"/>
                <a:cs typeface="Calibri"/>
                <a:sym typeface="Calibri"/>
              </a:rPr>
              <a:t>Mathematics paper 3 (reasoning)</a:t>
            </a:r>
            <a:endParaRPr sz="12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640"/>
              </a:spcBef>
              <a:spcAft>
                <a:spcPts val="1200"/>
              </a:spcAft>
              <a:buNone/>
            </a:pPr>
            <a:r>
              <a:rPr lang="en-GB" sz="18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 and Science assessed by teachers</a:t>
            </a:r>
            <a:endParaRPr sz="100">
              <a:solidFill>
                <a:srgbClr val="1F1F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7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457200" y="3427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How Are They Marked?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Externally marked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Scaled score: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Below 100 = working below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100- 109= national expected standard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Above 110-120 = working above (greater depth)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Teacher assessments also used (Writing/ Science)</a:t>
            </a:r>
            <a:endParaRPr/>
          </a:p>
        </p:txBody>
      </p:sp>
      <p:sp>
        <p:nvSpPr>
          <p:cNvPr id="88" name="Google Shape;88;p18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457200" y="41202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What SATs Are (and Aren’t)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SATs ARE: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 measure of understanding the curriculum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SATs AREN’T: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 judgment of your child as a person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The only thing that matters for secondary school</a:t>
            </a:r>
            <a:endParaRPr/>
          </a:p>
          <a:p>
            <a:pPr indent="-31242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Something children should stress about</a:t>
            </a:r>
            <a:endParaRPr/>
          </a:p>
        </p:txBody>
      </p:sp>
      <p:sp>
        <p:nvSpPr>
          <p:cNvPr id="95" name="Google Shape;95;p19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457200" y="3967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How We Prepare in School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Practice reading, maths, and grammar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Mock papers for familiarity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Teach test techniques (time management, checking work)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Provide emotional support and reassurance</a:t>
            </a:r>
            <a:endParaRPr/>
          </a:p>
        </p:txBody>
      </p:sp>
      <p:sp>
        <p:nvSpPr>
          <p:cNvPr id="102" name="Google Shape;102;p20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457200" y="3738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How Parents Can Help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Encourage regular reading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Practise times tables &amp; mental maths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Support with spelling and grammar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Keep routines (sleep, healthy meals)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Provide reassurance: effort matters most</a:t>
            </a:r>
            <a:endParaRPr/>
          </a:p>
        </p:txBody>
      </p:sp>
      <p:sp>
        <p:nvSpPr>
          <p:cNvPr id="109" name="Google Shape;109;p21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457200" y="3427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3600"/>
              <a:buFont typeface="Calibri"/>
              <a:buNone/>
            </a:pPr>
            <a:r>
              <a:rPr b="1" lang="en-GB" sz="3600">
                <a:solidFill>
                  <a:srgbClr val="003366"/>
                </a:solidFill>
              </a:rPr>
              <a:t>Supporting Wellbeing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Keep things calm and positive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Encourage breaks, hobbies, and exercise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●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Praise effort, not just results</a:t>
            </a:r>
            <a:endParaRPr/>
          </a:p>
        </p:txBody>
      </p:sp>
      <p:sp>
        <p:nvSpPr>
          <p:cNvPr id="116" name="Google Shape;116;p22"/>
          <p:cNvSpPr/>
          <p:nvPr/>
        </p:nvSpPr>
        <p:spPr>
          <a:xfrm>
            <a:off x="0" y="4663440"/>
            <a:ext cx="9144000" cy="274200"/>
          </a:xfrm>
          <a:prstGeom prst="rect">
            <a:avLst/>
          </a:prstGeom>
          <a:solidFill>
            <a:srgbClr val="0066CC"/>
          </a:solidFill>
          <a:ln>
            <a:noFill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